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A3B5B-DFD1-4356-93C4-FEF614076CAD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4ED7D-E6FC-4B7C-BC20-9F5588EA69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775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4ED7D-E6FC-4B7C-BC20-9F5588EA69D2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025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313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72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77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008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82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523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316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880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082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718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470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AFEE3-E92B-49D1-B330-95B7A98F8B5F}" type="datetimeFigureOut">
              <a:rPr lang="en-IN" smtClean="0"/>
              <a:t>16-10-2019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3391F-47E7-4533-94EF-BA2A790618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2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2945" y="512474"/>
            <a:ext cx="9144000" cy="455771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Our Customers – Existing and under development</a:t>
            </a:r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3592" y="1602151"/>
            <a:ext cx="1721745" cy="11415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4885" y="3523474"/>
            <a:ext cx="2405811" cy="1347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306" y="1289568"/>
            <a:ext cx="2857143" cy="160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6167" y="1289568"/>
            <a:ext cx="2857143" cy="160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474" y="3210891"/>
            <a:ext cx="1848693" cy="198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45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 Kumar</dc:creator>
  <cp:lastModifiedBy>Mangesh Waikar</cp:lastModifiedBy>
  <cp:revision>3</cp:revision>
  <dcterms:created xsi:type="dcterms:W3CDTF">2019-10-09T08:28:35Z</dcterms:created>
  <dcterms:modified xsi:type="dcterms:W3CDTF">2019-10-16T10:00:41Z</dcterms:modified>
</cp:coreProperties>
</file>